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"/>
  </p:notesMasterIdLst>
  <p:sldIdLst>
    <p:sldId id="257" r:id="rId2"/>
  </p:sldIdLst>
  <p:sldSz cx="8412163" cy="4937125"/>
  <p:notesSz cx="6858000" cy="9144000"/>
  <p:defaultTextStyle>
    <a:defPPr>
      <a:defRPr lang="en-US"/>
    </a:defPPr>
    <a:lvl1pPr marL="0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1pPr>
    <a:lvl2pPr marL="311569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2pPr>
    <a:lvl3pPr marL="623136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3pPr>
    <a:lvl4pPr marL="934705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4pPr>
    <a:lvl5pPr marL="1246273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5pPr>
    <a:lvl6pPr marL="1557842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6pPr>
    <a:lvl7pPr marL="1869410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7pPr>
    <a:lvl8pPr marL="2180978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8pPr>
    <a:lvl9pPr marL="2492548" algn="l" defTabSz="623136" rtl="0" eaLnBrk="1" latinLnBrk="0" hangingPunct="1">
      <a:defRPr sz="122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-1080" y="-104"/>
      </p:cViewPr>
      <p:guideLst>
        <p:guide orient="horz" pos="1555"/>
        <p:guide pos="26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C6256-7E50-4653-8D7D-F1FCAAC977E8}" type="datetimeFigureOut">
              <a:rPr lang="en-US" smtClean="0"/>
              <a:t>9/10/16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0100" y="1143000"/>
            <a:ext cx="5257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D6DDBF-F174-45E8-A1E3-9C4647F84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490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1pPr>
    <a:lvl2pPr marL="311569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2pPr>
    <a:lvl3pPr marL="623136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3pPr>
    <a:lvl4pPr marL="934705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4pPr>
    <a:lvl5pPr marL="1246273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5pPr>
    <a:lvl6pPr marL="1557842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6pPr>
    <a:lvl7pPr marL="1869410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7pPr>
    <a:lvl8pPr marL="2180978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8pPr>
    <a:lvl9pPr marL="2492548" algn="l" defTabSz="623136" rtl="0" eaLnBrk="1" latinLnBrk="0" hangingPunct="1">
      <a:defRPr sz="81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00100" y="1143000"/>
            <a:ext cx="5257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3FEAB-4DE3-4788-8C9F-9C263E5005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25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21" y="807997"/>
            <a:ext cx="6309122" cy="1718851"/>
          </a:xfrm>
        </p:spPr>
        <p:txBody>
          <a:bodyPr anchor="b"/>
          <a:lstStyle>
            <a:lvl1pPr algn="ctr">
              <a:defRPr sz="41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1521" y="2593134"/>
            <a:ext cx="6309122" cy="1191995"/>
          </a:xfrm>
        </p:spPr>
        <p:txBody>
          <a:bodyPr/>
          <a:lstStyle>
            <a:lvl1pPr marL="0" indent="0" algn="ctr">
              <a:buNone/>
              <a:defRPr sz="1656"/>
            </a:lvl1pPr>
            <a:lvl2pPr marL="315468" indent="0" algn="ctr">
              <a:buNone/>
              <a:defRPr sz="1380"/>
            </a:lvl2pPr>
            <a:lvl3pPr marL="630936" indent="0" algn="ctr">
              <a:buNone/>
              <a:defRPr sz="1242"/>
            </a:lvl3pPr>
            <a:lvl4pPr marL="946404" indent="0" algn="ctr">
              <a:buNone/>
              <a:defRPr sz="1104"/>
            </a:lvl4pPr>
            <a:lvl5pPr marL="1261872" indent="0" algn="ctr">
              <a:buNone/>
              <a:defRPr sz="1104"/>
            </a:lvl5pPr>
            <a:lvl6pPr marL="1577340" indent="0" algn="ctr">
              <a:buNone/>
              <a:defRPr sz="1104"/>
            </a:lvl6pPr>
            <a:lvl7pPr marL="1892808" indent="0" algn="ctr">
              <a:buNone/>
              <a:defRPr sz="1104"/>
            </a:lvl7pPr>
            <a:lvl8pPr marL="2208276" indent="0" algn="ctr">
              <a:buNone/>
              <a:defRPr sz="1104"/>
            </a:lvl8pPr>
            <a:lvl9pPr marL="2523744" indent="0" algn="ctr">
              <a:buNone/>
              <a:defRPr sz="110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10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76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19954" y="262856"/>
            <a:ext cx="1813873" cy="418398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336" y="262856"/>
            <a:ext cx="5336466" cy="418398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39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529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955" y="1230854"/>
            <a:ext cx="7255491" cy="2053706"/>
          </a:xfrm>
        </p:spPr>
        <p:txBody>
          <a:bodyPr anchor="b"/>
          <a:lstStyle>
            <a:lvl1pPr>
              <a:defRPr sz="41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955" y="3303989"/>
            <a:ext cx="7255491" cy="1079996"/>
          </a:xfrm>
        </p:spPr>
        <p:txBody>
          <a:bodyPr/>
          <a:lstStyle>
            <a:lvl1pPr marL="0" indent="0">
              <a:buNone/>
              <a:defRPr sz="1656">
                <a:solidFill>
                  <a:schemeClr val="tx1">
                    <a:tint val="75000"/>
                  </a:schemeClr>
                </a:solidFill>
              </a:defRPr>
            </a:lvl1pPr>
            <a:lvl2pPr marL="315468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2pPr>
            <a:lvl3pPr marL="630936" indent="0">
              <a:buNone/>
              <a:defRPr sz="1242">
                <a:solidFill>
                  <a:schemeClr val="tx1">
                    <a:tint val="75000"/>
                  </a:schemeClr>
                </a:solidFill>
              </a:defRPr>
            </a:lvl3pPr>
            <a:lvl4pPr marL="946404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4pPr>
            <a:lvl5pPr marL="1261872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5pPr>
            <a:lvl6pPr marL="1577340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6pPr>
            <a:lvl7pPr marL="1892808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7pPr>
            <a:lvl8pPr marL="2208276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8pPr>
            <a:lvl9pPr marL="2523744" indent="0">
              <a:buNone/>
              <a:defRPr sz="110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06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8336" y="1314281"/>
            <a:ext cx="3575169" cy="31325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58658" y="1314281"/>
            <a:ext cx="3575169" cy="31325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706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432" y="262856"/>
            <a:ext cx="7255491" cy="95428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9432" y="1210282"/>
            <a:ext cx="3558739" cy="593140"/>
          </a:xfrm>
        </p:spPr>
        <p:txBody>
          <a:bodyPr anchor="b"/>
          <a:lstStyle>
            <a:lvl1pPr marL="0" indent="0">
              <a:buNone/>
              <a:defRPr sz="1656" b="1"/>
            </a:lvl1pPr>
            <a:lvl2pPr marL="315468" indent="0">
              <a:buNone/>
              <a:defRPr sz="1380" b="1"/>
            </a:lvl2pPr>
            <a:lvl3pPr marL="630936" indent="0">
              <a:buNone/>
              <a:defRPr sz="1242" b="1"/>
            </a:lvl3pPr>
            <a:lvl4pPr marL="946404" indent="0">
              <a:buNone/>
              <a:defRPr sz="1104" b="1"/>
            </a:lvl4pPr>
            <a:lvl5pPr marL="1261872" indent="0">
              <a:buNone/>
              <a:defRPr sz="1104" b="1"/>
            </a:lvl5pPr>
            <a:lvl6pPr marL="1577340" indent="0">
              <a:buNone/>
              <a:defRPr sz="1104" b="1"/>
            </a:lvl6pPr>
            <a:lvl7pPr marL="1892808" indent="0">
              <a:buNone/>
              <a:defRPr sz="1104" b="1"/>
            </a:lvl7pPr>
            <a:lvl8pPr marL="2208276" indent="0">
              <a:buNone/>
              <a:defRPr sz="1104" b="1"/>
            </a:lvl8pPr>
            <a:lvl9pPr marL="2523744" indent="0">
              <a:buNone/>
              <a:defRPr sz="110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9432" y="1803422"/>
            <a:ext cx="3558739" cy="26525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58657" y="1210282"/>
            <a:ext cx="3576265" cy="593140"/>
          </a:xfrm>
        </p:spPr>
        <p:txBody>
          <a:bodyPr anchor="b"/>
          <a:lstStyle>
            <a:lvl1pPr marL="0" indent="0">
              <a:buNone/>
              <a:defRPr sz="1656" b="1"/>
            </a:lvl1pPr>
            <a:lvl2pPr marL="315468" indent="0">
              <a:buNone/>
              <a:defRPr sz="1380" b="1"/>
            </a:lvl2pPr>
            <a:lvl3pPr marL="630936" indent="0">
              <a:buNone/>
              <a:defRPr sz="1242" b="1"/>
            </a:lvl3pPr>
            <a:lvl4pPr marL="946404" indent="0">
              <a:buNone/>
              <a:defRPr sz="1104" b="1"/>
            </a:lvl4pPr>
            <a:lvl5pPr marL="1261872" indent="0">
              <a:buNone/>
              <a:defRPr sz="1104" b="1"/>
            </a:lvl5pPr>
            <a:lvl6pPr marL="1577340" indent="0">
              <a:buNone/>
              <a:defRPr sz="1104" b="1"/>
            </a:lvl6pPr>
            <a:lvl7pPr marL="1892808" indent="0">
              <a:buNone/>
              <a:defRPr sz="1104" b="1"/>
            </a:lvl7pPr>
            <a:lvl8pPr marL="2208276" indent="0">
              <a:buNone/>
              <a:defRPr sz="1104" b="1"/>
            </a:lvl8pPr>
            <a:lvl9pPr marL="2523744" indent="0">
              <a:buNone/>
              <a:defRPr sz="110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58657" y="1803422"/>
            <a:ext cx="3576265" cy="26525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289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86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72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432" y="329142"/>
            <a:ext cx="2713141" cy="1151996"/>
          </a:xfrm>
        </p:spPr>
        <p:txBody>
          <a:bodyPr anchor="b"/>
          <a:lstStyle>
            <a:lvl1pPr>
              <a:defRPr sz="220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6265" y="710855"/>
            <a:ext cx="4258658" cy="3508559"/>
          </a:xfrm>
        </p:spPr>
        <p:txBody>
          <a:bodyPr/>
          <a:lstStyle>
            <a:lvl1pPr>
              <a:defRPr sz="2208"/>
            </a:lvl1pPr>
            <a:lvl2pPr>
              <a:defRPr sz="1932"/>
            </a:lvl2pPr>
            <a:lvl3pPr>
              <a:defRPr sz="1656"/>
            </a:lvl3pPr>
            <a:lvl4pPr>
              <a:defRPr sz="1380"/>
            </a:lvl4pPr>
            <a:lvl5pPr>
              <a:defRPr sz="1380"/>
            </a:lvl5pPr>
            <a:lvl6pPr>
              <a:defRPr sz="1380"/>
            </a:lvl6pPr>
            <a:lvl7pPr>
              <a:defRPr sz="1380"/>
            </a:lvl7pPr>
            <a:lvl8pPr>
              <a:defRPr sz="1380"/>
            </a:lvl8pPr>
            <a:lvl9pPr>
              <a:defRPr sz="13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9432" y="1481138"/>
            <a:ext cx="2713141" cy="2743990"/>
          </a:xfrm>
        </p:spPr>
        <p:txBody>
          <a:bodyPr/>
          <a:lstStyle>
            <a:lvl1pPr marL="0" indent="0">
              <a:buNone/>
              <a:defRPr sz="1104"/>
            </a:lvl1pPr>
            <a:lvl2pPr marL="315468" indent="0">
              <a:buNone/>
              <a:defRPr sz="966"/>
            </a:lvl2pPr>
            <a:lvl3pPr marL="630936" indent="0">
              <a:buNone/>
              <a:defRPr sz="828"/>
            </a:lvl3pPr>
            <a:lvl4pPr marL="946404" indent="0">
              <a:buNone/>
              <a:defRPr sz="690"/>
            </a:lvl4pPr>
            <a:lvl5pPr marL="1261872" indent="0">
              <a:buNone/>
              <a:defRPr sz="690"/>
            </a:lvl5pPr>
            <a:lvl6pPr marL="1577340" indent="0">
              <a:buNone/>
              <a:defRPr sz="690"/>
            </a:lvl6pPr>
            <a:lvl7pPr marL="1892808" indent="0">
              <a:buNone/>
              <a:defRPr sz="690"/>
            </a:lvl7pPr>
            <a:lvl8pPr marL="2208276" indent="0">
              <a:buNone/>
              <a:defRPr sz="690"/>
            </a:lvl8pPr>
            <a:lvl9pPr marL="2523744" indent="0">
              <a:buNone/>
              <a:defRPr sz="69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31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432" y="329142"/>
            <a:ext cx="2713141" cy="1151996"/>
          </a:xfrm>
        </p:spPr>
        <p:txBody>
          <a:bodyPr anchor="b"/>
          <a:lstStyle>
            <a:lvl1pPr>
              <a:defRPr sz="220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6265" y="710855"/>
            <a:ext cx="4258658" cy="3508559"/>
          </a:xfrm>
        </p:spPr>
        <p:txBody>
          <a:bodyPr anchor="t"/>
          <a:lstStyle>
            <a:lvl1pPr marL="0" indent="0">
              <a:buNone/>
              <a:defRPr sz="2208"/>
            </a:lvl1pPr>
            <a:lvl2pPr marL="315468" indent="0">
              <a:buNone/>
              <a:defRPr sz="1932"/>
            </a:lvl2pPr>
            <a:lvl3pPr marL="630936" indent="0">
              <a:buNone/>
              <a:defRPr sz="1656"/>
            </a:lvl3pPr>
            <a:lvl4pPr marL="946404" indent="0">
              <a:buNone/>
              <a:defRPr sz="1380"/>
            </a:lvl4pPr>
            <a:lvl5pPr marL="1261872" indent="0">
              <a:buNone/>
              <a:defRPr sz="1380"/>
            </a:lvl5pPr>
            <a:lvl6pPr marL="1577340" indent="0">
              <a:buNone/>
              <a:defRPr sz="1380"/>
            </a:lvl6pPr>
            <a:lvl7pPr marL="1892808" indent="0">
              <a:buNone/>
              <a:defRPr sz="1380"/>
            </a:lvl7pPr>
            <a:lvl8pPr marL="2208276" indent="0">
              <a:buNone/>
              <a:defRPr sz="1380"/>
            </a:lvl8pPr>
            <a:lvl9pPr marL="2523744" indent="0">
              <a:buNone/>
              <a:defRPr sz="13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9432" y="1481138"/>
            <a:ext cx="2713141" cy="2743990"/>
          </a:xfrm>
        </p:spPr>
        <p:txBody>
          <a:bodyPr/>
          <a:lstStyle>
            <a:lvl1pPr marL="0" indent="0">
              <a:buNone/>
              <a:defRPr sz="1104"/>
            </a:lvl1pPr>
            <a:lvl2pPr marL="315468" indent="0">
              <a:buNone/>
              <a:defRPr sz="966"/>
            </a:lvl2pPr>
            <a:lvl3pPr marL="630936" indent="0">
              <a:buNone/>
              <a:defRPr sz="828"/>
            </a:lvl3pPr>
            <a:lvl4pPr marL="946404" indent="0">
              <a:buNone/>
              <a:defRPr sz="690"/>
            </a:lvl4pPr>
            <a:lvl5pPr marL="1261872" indent="0">
              <a:buNone/>
              <a:defRPr sz="690"/>
            </a:lvl5pPr>
            <a:lvl6pPr marL="1577340" indent="0">
              <a:buNone/>
              <a:defRPr sz="690"/>
            </a:lvl6pPr>
            <a:lvl7pPr marL="1892808" indent="0">
              <a:buNone/>
              <a:defRPr sz="690"/>
            </a:lvl7pPr>
            <a:lvl8pPr marL="2208276" indent="0">
              <a:buNone/>
              <a:defRPr sz="690"/>
            </a:lvl8pPr>
            <a:lvl9pPr marL="2523744" indent="0">
              <a:buNone/>
              <a:defRPr sz="69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196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8336" y="262856"/>
            <a:ext cx="7255491" cy="9542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8336" y="1314281"/>
            <a:ext cx="7255491" cy="3132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8336" y="4575984"/>
            <a:ext cx="1892737" cy="262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7D29F-6681-4284-A19E-BDF58AC0366A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86529" y="4575984"/>
            <a:ext cx="2839105" cy="262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41090" y="4575984"/>
            <a:ext cx="1892737" cy="262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52F23-C6A3-49BA-9774-64FDFB19B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99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30936" rtl="0" eaLnBrk="1" latinLnBrk="0" hangingPunct="1">
        <a:lnSpc>
          <a:spcPct val="90000"/>
        </a:lnSpc>
        <a:spcBef>
          <a:spcPct val="0"/>
        </a:spcBef>
        <a:buNone/>
        <a:defRPr sz="303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7734" indent="-157734" algn="l" defTabSz="630936" rtl="0" eaLnBrk="1" latinLnBrk="0" hangingPunct="1">
        <a:lnSpc>
          <a:spcPct val="90000"/>
        </a:lnSpc>
        <a:spcBef>
          <a:spcPts val="690"/>
        </a:spcBef>
        <a:buFont typeface="Arial" panose="020B0604020202020204" pitchFamily="34" charset="0"/>
        <a:buChar char="•"/>
        <a:defRPr sz="1932" kern="1200">
          <a:solidFill>
            <a:schemeClr val="tx1"/>
          </a:solidFill>
          <a:latin typeface="+mn-lt"/>
          <a:ea typeface="+mn-ea"/>
          <a:cs typeface="+mn-cs"/>
        </a:defRPr>
      </a:lvl1pPr>
      <a:lvl2pPr marL="473202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656" kern="1200">
          <a:solidFill>
            <a:schemeClr val="tx1"/>
          </a:solidFill>
          <a:latin typeface="+mn-lt"/>
          <a:ea typeface="+mn-ea"/>
          <a:cs typeface="+mn-cs"/>
        </a:defRPr>
      </a:lvl2pPr>
      <a:lvl3pPr marL="788670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380" kern="1200">
          <a:solidFill>
            <a:schemeClr val="tx1"/>
          </a:solidFill>
          <a:latin typeface="+mn-lt"/>
          <a:ea typeface="+mn-ea"/>
          <a:cs typeface="+mn-cs"/>
        </a:defRPr>
      </a:lvl3pPr>
      <a:lvl4pPr marL="1104138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4pPr>
      <a:lvl5pPr marL="1419606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5pPr>
      <a:lvl6pPr marL="1735074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6pPr>
      <a:lvl7pPr marL="2050542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7pPr>
      <a:lvl8pPr marL="2366010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8pPr>
      <a:lvl9pPr marL="2681478" indent="-157734" algn="l" defTabSz="630936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4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1pPr>
      <a:lvl2pPr marL="315468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2pPr>
      <a:lvl3pPr marL="630936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3pPr>
      <a:lvl4pPr marL="946404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5pPr>
      <a:lvl6pPr marL="1577340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6pPr>
      <a:lvl7pPr marL="1892808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7pPr>
      <a:lvl8pPr marL="2208276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8pPr>
      <a:lvl9pPr marL="2523744" algn="l" defTabSz="630936" rtl="0" eaLnBrk="1" latinLnBrk="0" hangingPunct="1">
        <a:defRPr sz="124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microsoft.com/office/2007/relationships/hdphoto" Target="../media/hdphoto1.wdp"/><Relationship Id="rId7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59278" y="77821"/>
            <a:ext cx="8300794" cy="4760567"/>
            <a:chOff x="-1" y="0"/>
            <a:chExt cx="8237410" cy="4724216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30" t="5608" r="18719" b="6322"/>
            <a:stretch/>
          </p:blipFill>
          <p:spPr>
            <a:xfrm>
              <a:off x="-1" y="2008799"/>
              <a:ext cx="2462564" cy="271541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85" t="9079" r="18537" b="16278"/>
            <a:stretch/>
          </p:blipFill>
          <p:spPr>
            <a:xfrm>
              <a:off x="-1" y="0"/>
              <a:ext cx="2462564" cy="2008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5000"/>
                      </a14:imgEffect>
                      <a14:imgEffect>
                        <a14:brightnessContrast bright="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6" t="11811" r="12950" b="2625"/>
            <a:stretch/>
          </p:blipFill>
          <p:spPr>
            <a:xfrm>
              <a:off x="2462562" y="0"/>
              <a:ext cx="5774847" cy="472421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</p:grpSp>
      <p:pic>
        <p:nvPicPr>
          <p:cNvPr id="6" name="Picture 5" descr="IMG_3174.JPG"/>
          <p:cNvPicPr>
            <a:picLocks noChangeAspect="1"/>
          </p:cNvPicPr>
          <p:nvPr/>
        </p:nvPicPr>
        <p:blipFill>
          <a:blip r:embed="rId7"/>
          <a:srcRect t="11501" b="7555"/>
          <a:stretch>
            <a:fillRect/>
          </a:stretch>
        </p:blipFill>
        <p:spPr>
          <a:xfrm rot="5400000">
            <a:off x="6084495" y="2565171"/>
            <a:ext cx="2841625" cy="17251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29536" y="-103355"/>
            <a:ext cx="137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021284"/>
            <a:ext cx="137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b</a:t>
            </a:r>
            <a:endParaRPr lang="en-US" sz="36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544489" y="-88590"/>
            <a:ext cx="137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c</a:t>
            </a:r>
            <a:endParaRPr lang="en-US" sz="3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679500" y="2021285"/>
            <a:ext cx="1378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d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668613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5</Words>
  <Application>Microsoft Macintosh PowerPoint</Application>
  <PresentationFormat>Custom</PresentationFormat>
  <Paragraphs>5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comparison</dc:title>
  <dc:creator>Srikanth K.V.S</dc:creator>
  <cp:lastModifiedBy>Aaron Becker</cp:lastModifiedBy>
  <cp:revision>3</cp:revision>
  <dcterms:created xsi:type="dcterms:W3CDTF">2016-02-29T07:26:57Z</dcterms:created>
  <dcterms:modified xsi:type="dcterms:W3CDTF">2016-09-10T16:05:26Z</dcterms:modified>
</cp:coreProperties>
</file>

<file path=docProps/thumbnail.jpeg>
</file>